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AC 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diodes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Voorinstelspanning met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Klasse B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 8 0 DC +15V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 9 0 DC -15V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VS2 10 0 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D1  13 10  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RB1 13 8    10K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Q11 8 13 12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D2  10 14   DNOM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RB2 14 9    10K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Q12 9 14 12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RL2 12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code:voorinstelspanning met diodes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stromen en spanning (met voorinstelspanning)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100" b="1" i="0">
                <a:latin typeface="Arial"/>
              </a:rPr>
              <a:t>Stroom door en spanning over (met voorinstelspanning)</a:t>
            </a:r>
            <a:endParaRPr sz="3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.title Klasse B vers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terker  PUSH-PULL PLACED IN OPAMP FEEDBACK LOOP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 8 0 DC +15V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 9 0 DC -15V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VS3 20 0 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Q21 8 23 22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Q22 9 23 22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RL3 22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XOpAmp 20 22 8 9 23 8 opamp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Terugkoppeling: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Nuldoorgang van de stromen en de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000" b="1" i="0">
                <a:latin typeface="Arial"/>
              </a:rPr>
              <a:t>Stroom door de transistor als functie van de spanning over</a:t>
            </a:r>
            <a:endParaRPr sz="30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.title Klasse B vers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terker  PUSH-PULL PLACED IN OPAMP FEEDBACK LOOP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 8 0 DC +2.5V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 9 0 DC -2.5V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VS3 20 0 DC 0 SIN(0V 1VPEAK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Q21 8 23 22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Q22 9 23 22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RL3 22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XOpAmp 20 22 8 9 23 8 opamp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 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 PNP(BF=50)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DNOM D()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Ideale OpAmp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Realistische OpAmp: LMV981-N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Driver Stage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Stroombron als belasting driver trap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Pull-up en Pull Down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Darlington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3 1 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3 2 0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Darlington met emitt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er degeneratie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3 1 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3 2 0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RED 2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Darlington Paar als drive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Benoeming knopen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Complementaire Darli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2 1 0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0 2 3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complementair Darlington paar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transfer characteristiek complementair Darlington paar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Complementair Darlington paar met emitter degeneratie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Complementaire Darli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ngton met emitter degeneratie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2 1 4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0 2 3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RED 4 0 100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R2 2 3 100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SPICE code complementair Darlington paar met emitter degeneratie</a:t>
            </a:r>
            <a:endParaRPr sz="2600" b="1" i="0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200" b="1" i="0">
                <a:latin typeface="Arial"/>
              </a:rPr>
              <a:t>transfer characteristiek complementair Darlington paar met emitter degeneratie</a:t>
            </a:r>
            <a:endParaRPr sz="2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Klasse B versterker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meting in de load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overspanningsbegrenzing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Beveiliging van een bipolaire transistors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begrenzing spanning, stroom en vermogen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hoogdoorlaatfilter aan de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Laagdoorlaatfilter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Banddoorlaatfilter aan ingang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Details banddoorlaatfilter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SUPPLY VOLTAGES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VPOS 8 0 DC	+15V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VNEG 9 0 DC	-15V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input source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VS1 1 0	DC 0 SIN(0V 5VPEAK 10KHZ)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 PUSH-PULL TRANSISTOR OUTPUT STAGE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Q1 8 1 2 QNPN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Q2 9 1 2 QPNP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Load resistance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RL1 2 0	100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* DEVICE MODELS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QNPN	NPN(BF=50)</a:t>
            </a:r>
            <a:endParaRPr sz="30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3000" b="0" i="0">
                <a:latin typeface="Courier"/>
              </a:rPr>
              <a:t>.model QPNP	PNP(BF=50)</a:t>
            </a:r>
            <a:endParaRPr sz="30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Stroom en 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 stroom en spanning rond nuldoorgang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Stroom door en spanning over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